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6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E676B87-6122-4F36-8C33-45B6D5B5932D}">
          <p14:sldIdLst>
            <p14:sldId id="256"/>
          </p14:sldIdLst>
        </p14:section>
        <p14:section name="Year 3 and 4" id="{55BB4863-9F38-4490-BBDF-ADCFCEA88672}">
          <p14:sldIdLst>
            <p14:sldId id="261"/>
            <p14:sldId id="262"/>
            <p14:sldId id="263"/>
          </p14:sldIdLst>
        </p14:section>
        <p14:section name="Year 5 and 6" id="{EE1915B3-46B4-42A1-8569-E462ACCF8303}">
          <p14:sldIdLst>
            <p14:sldId id="264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B2CD2-F7E8-44A9-A7CF-DA600F9B2D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KS2 – Transition Day Maths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52E548-DB04-4457-9967-6E9E7D7B3E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459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D7CE5-58A4-4225-B300-2AC3495D1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Four triangles puzzle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24D07-A8D1-40F2-9031-5F8FE6095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60001"/>
          </a:xfrm>
        </p:spPr>
        <p:txBody>
          <a:bodyPr anchor="t">
            <a:normAutofit/>
          </a:bodyPr>
          <a:lstStyle/>
          <a:p>
            <a:r>
              <a:rPr lang="en-GB" sz="2400" dirty="0">
                <a:latin typeface="Bookman Old Style" panose="02050604050505020204" pitchFamily="18" charset="0"/>
              </a:rPr>
              <a:t>If you cut a square diagonally from corner to corner, you get four triangles</a:t>
            </a:r>
          </a:p>
          <a:p>
            <a:endParaRPr lang="en-GB" sz="2400" dirty="0">
              <a:latin typeface="Bookman Old Style" panose="02050604050505020204" pitchFamily="18" charset="0"/>
            </a:endParaRPr>
          </a:p>
          <a:p>
            <a:endParaRPr lang="en-GB" sz="2400" dirty="0">
              <a:latin typeface="Bookman Old Style" panose="02050604050505020204" pitchFamily="18" charset="0"/>
            </a:endParaRPr>
          </a:p>
          <a:p>
            <a:endParaRPr lang="en-GB" sz="2400" dirty="0">
              <a:latin typeface="Bookman Old Style" panose="02050604050505020204" pitchFamily="18" charset="0"/>
            </a:endParaRPr>
          </a:p>
          <a:p>
            <a:endParaRPr lang="en-GB" sz="2400" dirty="0">
              <a:latin typeface="Bookman Old Style" panose="02050604050505020204" pitchFamily="18" charset="0"/>
            </a:endParaRPr>
          </a:p>
          <a:p>
            <a:endParaRPr lang="en-GB" sz="2400" dirty="0">
              <a:latin typeface="Bookman Old Style" panose="020506040505050202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A9DDBF-5A82-4530-8CFD-4690EA31B42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256" t="37671" r="31378" b="35407"/>
          <a:stretch/>
        </p:blipFill>
        <p:spPr>
          <a:xfrm>
            <a:off x="3062795" y="2878866"/>
            <a:ext cx="5421914" cy="2281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580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D7CE5-58A4-4225-B300-2AC3495D1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Four triangles puzzle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24D07-A8D1-40F2-9031-5F8FE6095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6000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Bookman Old Style" panose="02050604050505020204" pitchFamily="18" charset="0"/>
              </a:rPr>
              <a:t>They can be fitted back together to make a square</a:t>
            </a:r>
          </a:p>
          <a:p>
            <a:endParaRPr lang="en-GB" sz="2400" dirty="0">
              <a:latin typeface="Bookman Old Style" panose="02050604050505020204" pitchFamily="18" charset="0"/>
            </a:endParaRPr>
          </a:p>
          <a:p>
            <a:endParaRPr lang="en-GB" sz="2400" dirty="0">
              <a:latin typeface="Bookman Old Style" panose="02050604050505020204" pitchFamily="18" charset="0"/>
            </a:endParaRPr>
          </a:p>
          <a:p>
            <a:endParaRPr lang="en-GB" sz="2400" dirty="0">
              <a:latin typeface="Bookman Old Style" panose="02050604050505020204" pitchFamily="18" charset="0"/>
            </a:endParaRPr>
          </a:p>
          <a:p>
            <a:endParaRPr lang="en-GB" sz="2400" dirty="0">
              <a:latin typeface="Bookman Old Style" panose="02050604050505020204" pitchFamily="18" charset="0"/>
            </a:endParaRPr>
          </a:p>
          <a:p>
            <a:endParaRPr lang="en-GB" sz="2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GB" sz="2400" dirty="0">
                <a:latin typeface="Bookman Old Style" panose="02050604050505020204" pitchFamily="18" charset="0"/>
              </a:rPr>
              <a:t>How many different shapes can you make by fitting the four triangles together?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A9DDBF-5A82-4530-8CFD-4690EA31B42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256" t="37671" r="31378" b="35407"/>
          <a:stretch/>
        </p:blipFill>
        <p:spPr>
          <a:xfrm>
            <a:off x="3062795" y="2878866"/>
            <a:ext cx="5421914" cy="2281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574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D7CE5-58A4-4225-B300-2AC3495D1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Four triangles puzzle: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24D07-A8D1-40F2-9031-5F8FE6095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6000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Bookman Old Style" panose="02050604050505020204" pitchFamily="18" charset="0"/>
              </a:rPr>
              <a:t>You may only fit long sides to long sides and short sides to short sides and the whole length of a side must be joined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A9DDBF-5A82-4530-8CFD-4690EA31B42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256" t="37671" r="31378" b="35407"/>
          <a:stretch/>
        </p:blipFill>
        <p:spPr>
          <a:xfrm>
            <a:off x="3062795" y="3429000"/>
            <a:ext cx="5421914" cy="2281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683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D7CE5-58A4-4225-B300-2AC3495D1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Four triangles puzzle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24D07-A8D1-40F2-9031-5F8FE6095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60001"/>
          </a:xfrm>
        </p:spPr>
        <p:txBody>
          <a:bodyPr anchor="t">
            <a:normAutofit/>
          </a:bodyPr>
          <a:lstStyle/>
          <a:p>
            <a:r>
              <a:rPr lang="en-GB" sz="2400" dirty="0">
                <a:latin typeface="Bookman Old Style" panose="02050604050505020204" pitchFamily="18" charset="0"/>
              </a:rPr>
              <a:t>If you cut a square diagonally from corner to corner, you get four right-angled isosceles triangles</a:t>
            </a:r>
          </a:p>
          <a:p>
            <a:endParaRPr lang="en-GB" sz="2400" dirty="0">
              <a:latin typeface="Bookman Old Style" panose="02050604050505020204" pitchFamily="18" charset="0"/>
            </a:endParaRPr>
          </a:p>
          <a:p>
            <a:endParaRPr lang="en-GB" sz="2400" dirty="0">
              <a:latin typeface="Bookman Old Style" panose="02050604050505020204" pitchFamily="18" charset="0"/>
            </a:endParaRPr>
          </a:p>
          <a:p>
            <a:endParaRPr lang="en-GB" sz="2400" dirty="0">
              <a:latin typeface="Bookman Old Style" panose="02050604050505020204" pitchFamily="18" charset="0"/>
            </a:endParaRPr>
          </a:p>
          <a:p>
            <a:endParaRPr lang="en-GB" sz="2400" dirty="0">
              <a:latin typeface="Bookman Old Style" panose="02050604050505020204" pitchFamily="18" charset="0"/>
            </a:endParaRPr>
          </a:p>
          <a:p>
            <a:endParaRPr lang="en-GB" sz="2400" dirty="0">
              <a:latin typeface="Bookman Old Style" panose="02050604050505020204" pitchFamily="18" charset="0"/>
            </a:endParaRPr>
          </a:p>
          <a:p>
            <a:r>
              <a:rPr lang="en-GB" sz="2400" dirty="0">
                <a:latin typeface="Bookman Old Style" panose="02050604050505020204" pitchFamily="18" charset="0"/>
              </a:rPr>
              <a:t>They create a pattern and can be fitted back together to make a square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A9DDBF-5A82-4530-8CFD-4690EA31B42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256" t="37671" r="31378" b="35407"/>
          <a:stretch/>
        </p:blipFill>
        <p:spPr>
          <a:xfrm>
            <a:off x="3124939" y="3171830"/>
            <a:ext cx="5421914" cy="2281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968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D7CE5-58A4-4225-B300-2AC3495D1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Four triangles puzzle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24D07-A8D1-40F2-9031-5F8FE6095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60001"/>
          </a:xfrm>
        </p:spPr>
        <p:txBody>
          <a:bodyPr anchor="t">
            <a:normAutofit/>
          </a:bodyPr>
          <a:lstStyle/>
          <a:p>
            <a:r>
              <a:rPr lang="en-GB" sz="2400" dirty="0">
                <a:latin typeface="Bookman Old Style" panose="02050604050505020204" pitchFamily="18" charset="0"/>
              </a:rPr>
              <a:t>How many different shapes can you make by fitting the four triangles back together?</a:t>
            </a:r>
          </a:p>
          <a:p>
            <a:endParaRPr lang="en-GB" sz="2400" dirty="0">
              <a:latin typeface="Bookman Old Style" panose="02050604050505020204" pitchFamily="18" charset="0"/>
            </a:endParaRPr>
          </a:p>
          <a:p>
            <a:endParaRPr lang="en-GB" sz="2400" dirty="0">
              <a:latin typeface="Bookman Old Style" panose="02050604050505020204" pitchFamily="18" charset="0"/>
            </a:endParaRPr>
          </a:p>
          <a:p>
            <a:endParaRPr lang="en-GB" sz="2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GB" sz="2400" dirty="0">
              <a:latin typeface="Bookman Old Style" panose="02050604050505020204" pitchFamily="18" charset="0"/>
            </a:endParaRPr>
          </a:p>
          <a:p>
            <a:r>
              <a:rPr lang="en-GB" sz="2400" dirty="0">
                <a:latin typeface="Bookman Old Style" panose="02050604050505020204" pitchFamily="18" charset="0"/>
              </a:rPr>
              <a:t>You may only fit long sides to long sides and short sides to short sides and the whole length of a side must be joined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A9DDBF-5A82-4530-8CFD-4690EA31B42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256" t="37671" r="31378" b="35407"/>
          <a:stretch/>
        </p:blipFill>
        <p:spPr>
          <a:xfrm>
            <a:off x="3062795" y="2878866"/>
            <a:ext cx="5421914" cy="2281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675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D7CE5-58A4-4225-B300-2AC3495D1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Four triangles puzzle: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24D07-A8D1-40F2-9031-5F8FE6095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60001"/>
          </a:xfrm>
        </p:spPr>
        <p:txBody>
          <a:bodyPr anchor="t">
            <a:normAutofit/>
          </a:bodyPr>
          <a:lstStyle/>
          <a:p>
            <a:r>
              <a:rPr lang="en-GB" sz="2400" dirty="0">
                <a:latin typeface="Bookman Old Style" panose="02050604050505020204" pitchFamily="18" charset="0"/>
              </a:rPr>
              <a:t>How many different shapes can you make by fitting eight triangles back together?</a:t>
            </a:r>
          </a:p>
          <a:p>
            <a:endParaRPr lang="en-GB" sz="2400" dirty="0">
              <a:latin typeface="Bookman Old Style" panose="02050604050505020204" pitchFamily="18" charset="0"/>
            </a:endParaRPr>
          </a:p>
          <a:p>
            <a:endParaRPr lang="en-GB" sz="2400" dirty="0">
              <a:latin typeface="Bookman Old Style" panose="02050604050505020204" pitchFamily="18" charset="0"/>
            </a:endParaRPr>
          </a:p>
          <a:p>
            <a:endParaRPr lang="en-GB" sz="2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GB" sz="2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GB" sz="2400" dirty="0">
              <a:latin typeface="Bookman Old Style" panose="02050604050505020204" pitchFamily="18" charset="0"/>
            </a:endParaRPr>
          </a:p>
          <a:p>
            <a:r>
              <a:rPr lang="en-GB" sz="2400" dirty="0">
                <a:latin typeface="Bookman Old Style" panose="02050604050505020204" pitchFamily="18" charset="0"/>
              </a:rPr>
              <a:t>Again, you may only fit long sides to long sides and short sides to short sides and the whole length of a side must be joined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A9DDBF-5A82-4530-8CFD-4690EA31B42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256" t="37671" r="31378" b="35407"/>
          <a:stretch/>
        </p:blipFill>
        <p:spPr>
          <a:xfrm>
            <a:off x="861133" y="3269715"/>
            <a:ext cx="5421914" cy="228156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80A589B-CE78-48F4-A4E1-7841333157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256" t="37671" r="31378" b="35407"/>
          <a:stretch/>
        </p:blipFill>
        <p:spPr>
          <a:xfrm>
            <a:off x="5908953" y="3269715"/>
            <a:ext cx="5421914" cy="2281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01645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689</TotalTime>
  <Words>203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Bookman Old Style</vt:lpstr>
      <vt:lpstr>Gill Sans MT</vt:lpstr>
      <vt:lpstr>Wingdings 2</vt:lpstr>
      <vt:lpstr>Dividend</vt:lpstr>
      <vt:lpstr>KS2 – Transition Day Maths</vt:lpstr>
      <vt:lpstr>Four triangles puzzle </vt:lpstr>
      <vt:lpstr>Four triangles puzzle </vt:lpstr>
      <vt:lpstr>Four triangles puzzle: challenge</vt:lpstr>
      <vt:lpstr>Four triangles puzzle </vt:lpstr>
      <vt:lpstr>Four triangles puzzle</vt:lpstr>
      <vt:lpstr>Four triangles puzzle: Challenge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KS2 – Transition Day Maths</dc:title>
  <dc:creator>Catriona Phillips</dc:creator>
  <cp:lastModifiedBy>Felicity Langford-Jackson</cp:lastModifiedBy>
  <cp:revision>10</cp:revision>
  <dcterms:created xsi:type="dcterms:W3CDTF">2022-07-01T06:58:10Z</dcterms:created>
  <dcterms:modified xsi:type="dcterms:W3CDTF">2023-07-03T14:56:04Z</dcterms:modified>
</cp:coreProperties>
</file>