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DF00-8684-48AF-9F07-AE6F837D1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KS1 – Transition Day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48791-87BC-4108-8034-C82694CA0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2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7E25-A054-4A94-8493-C7F88681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notice?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C8FA4-1810-4666-A33C-94D485385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796152" cy="3678303"/>
          </a:xfrm>
        </p:spPr>
        <p:txBody>
          <a:bodyPr anchor="t">
            <a:noAutofit/>
          </a:bodyPr>
          <a:lstStyle/>
          <a:p>
            <a:r>
              <a:rPr lang="en-GB" sz="2800" dirty="0"/>
              <a:t>Jenny and Fred have been out collecting objects from forest school.</a:t>
            </a:r>
          </a:p>
          <a:p>
            <a:endParaRPr lang="en-GB" sz="2800" dirty="0"/>
          </a:p>
          <a:p>
            <a:r>
              <a:rPr lang="en-GB" sz="2800" dirty="0"/>
              <a:t>They have arranged them like this:</a:t>
            </a:r>
          </a:p>
          <a:p>
            <a:endParaRPr lang="en-GB" sz="2800" dirty="0"/>
          </a:p>
          <a:p>
            <a:r>
              <a:rPr lang="en-GB" sz="2800" dirty="0"/>
              <a:t>What do you notice about how they have laid out their objects?</a:t>
            </a:r>
          </a:p>
        </p:txBody>
      </p:sp>
      <p:pic>
        <p:nvPicPr>
          <p:cNvPr id="1026" name="Picture 2" descr="Pattern | NCETM">
            <a:extLst>
              <a:ext uri="{FF2B5EF4-FFF2-40B4-BE49-F238E27FC236}">
                <a16:creationId xmlns:a16="http://schemas.microsoft.com/office/drawing/2014/main" id="{EA01F776-FCF4-4F6F-8CAE-2982A425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28" y="104078"/>
            <a:ext cx="3917179" cy="235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ttern | NCETM">
            <a:extLst>
              <a:ext uri="{FF2B5EF4-FFF2-40B4-BE49-F238E27FC236}">
                <a16:creationId xmlns:a16="http://schemas.microsoft.com/office/drawing/2014/main" id="{6399D11C-A029-43E2-9751-E8FC862D9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27" y="2454385"/>
            <a:ext cx="3917180" cy="235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nver VC Primary School - Repeating Patterns">
            <a:extLst>
              <a:ext uri="{FF2B5EF4-FFF2-40B4-BE49-F238E27FC236}">
                <a16:creationId xmlns:a16="http://schemas.microsoft.com/office/drawing/2014/main" id="{038D3482-0A88-4B18-8E02-A49CCB15D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25" y="4627218"/>
            <a:ext cx="3917179" cy="223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68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7E25-A054-4A94-8493-C7F88681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Patterns have they made?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C8FA4-1810-4666-A33C-94D485385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4305"/>
            <a:ext cx="6796152" cy="367830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What is a pattern?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What patterns can you spot?</a:t>
            </a:r>
          </a:p>
          <a:p>
            <a:endParaRPr lang="en-GB" sz="2400" dirty="0"/>
          </a:p>
          <a:p>
            <a:r>
              <a:rPr lang="en-GB" sz="2400" dirty="0"/>
              <a:t>How do you know it is a pattern?</a:t>
            </a:r>
          </a:p>
        </p:txBody>
      </p:sp>
      <p:pic>
        <p:nvPicPr>
          <p:cNvPr id="1026" name="Picture 2" descr="Pattern | NCETM">
            <a:extLst>
              <a:ext uri="{FF2B5EF4-FFF2-40B4-BE49-F238E27FC236}">
                <a16:creationId xmlns:a16="http://schemas.microsoft.com/office/drawing/2014/main" id="{EA01F776-FCF4-4F6F-8CAE-2982A425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28" y="104078"/>
            <a:ext cx="3917179" cy="235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ttern | NCETM">
            <a:extLst>
              <a:ext uri="{FF2B5EF4-FFF2-40B4-BE49-F238E27FC236}">
                <a16:creationId xmlns:a16="http://schemas.microsoft.com/office/drawing/2014/main" id="{6399D11C-A029-43E2-9751-E8FC862D9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27" y="2454385"/>
            <a:ext cx="3917180" cy="235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nver VC Primary School - Repeating Patterns">
            <a:extLst>
              <a:ext uri="{FF2B5EF4-FFF2-40B4-BE49-F238E27FC236}">
                <a16:creationId xmlns:a16="http://schemas.microsoft.com/office/drawing/2014/main" id="{038D3482-0A88-4B18-8E02-A49CCB15D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25" y="4627218"/>
            <a:ext cx="3917179" cy="223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5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6F34-2D34-4341-BA25-8EB05168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turn: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56E25-703D-44C3-914B-3F88DD8B1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4377093" cy="44866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3200" dirty="0"/>
              <a:t>Can you complete the patterns using the correct colours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Challenge: Can you create your </a:t>
            </a:r>
            <a:r>
              <a:rPr lang="en-GB" sz="3200"/>
              <a:t>own patterns using 3, 4 or even 5 colours?</a:t>
            </a: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26DCC-4553-477F-A9FD-C32BB2B94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87264" y="371475"/>
            <a:ext cx="6843095" cy="637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0362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32</TotalTime>
  <Words>97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KS1 – Transition Day Maths</vt:lpstr>
      <vt:lpstr>What do you notice?</vt:lpstr>
      <vt:lpstr>What Patterns have they made?</vt:lpstr>
      <vt:lpstr>Your turn: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KS1 – Transition Day Maths</dc:title>
  <dc:creator>Catriona Phillips</dc:creator>
  <cp:lastModifiedBy>Felicity Langford-Jackson</cp:lastModifiedBy>
  <cp:revision>7</cp:revision>
  <dcterms:created xsi:type="dcterms:W3CDTF">2022-07-01T06:38:40Z</dcterms:created>
  <dcterms:modified xsi:type="dcterms:W3CDTF">2023-07-03T14:37:42Z</dcterms:modified>
</cp:coreProperties>
</file>