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rich.maths.org/1491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rich.maths.org/140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rich.maths.org/135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rich.maths.org/1098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rich.maths.org/1274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AF46-6978-4286-B096-DED2C7D46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EYFS – Transition Day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E9999-6A8E-44C9-B919-0A8EAEF43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70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D919-2EC3-4EFC-A4A3-CAE8F411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https://nrich.maths.org/14917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425865-55F9-42F0-8A9B-ADEF644F5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2724944"/>
            <a:ext cx="9296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8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A5A7-1E7F-4F65-B944-ED02C0BC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https://nrich.maths.org/14002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60FF96-76C7-40AE-9A56-027CC87D4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8262" y="2624931"/>
            <a:ext cx="95154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6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1393-1FDC-4D84-82E8-67C42A13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https://nrich.maths.org/13534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27873A-C600-4C16-A2F0-8600E37B9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8275" y="2720181"/>
            <a:ext cx="93154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5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CB6A-257C-4BE1-AED3-9CEC7C81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https://nrich.maths.org/10989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6BC070-04CB-448E-BAFD-599EA40E2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4462" y="2634456"/>
            <a:ext cx="93630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8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EC15-C47F-4AE7-AE85-462B299A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https://nrich.maths.org/12744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8A5799-ADA0-4B66-887A-EB008B910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3987" y="2648744"/>
            <a:ext cx="9344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905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13</TotalTime>
  <Words>50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Gill Sans MT</vt:lpstr>
      <vt:lpstr>Wingdings 2</vt:lpstr>
      <vt:lpstr>Dividend</vt:lpstr>
      <vt:lpstr>EYFS – Transition Day Maths</vt:lpstr>
      <vt:lpstr>https://nrich.maths.org/14917</vt:lpstr>
      <vt:lpstr>https://nrich.maths.org/14002</vt:lpstr>
      <vt:lpstr>https://nrich.maths.org/13534</vt:lpstr>
      <vt:lpstr>https://nrich.maths.org/10989</vt:lpstr>
      <vt:lpstr>https://nrich.maths.org/12744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– Transition Day Maths</dc:title>
  <dc:creator>Catriona Phillips</dc:creator>
  <cp:lastModifiedBy>Catriona Phillips</cp:lastModifiedBy>
  <cp:revision>2</cp:revision>
  <dcterms:created xsi:type="dcterms:W3CDTF">2022-07-01T06:22:32Z</dcterms:created>
  <dcterms:modified xsi:type="dcterms:W3CDTF">2022-07-01T06:35:50Z</dcterms:modified>
</cp:coreProperties>
</file>